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sldIdLst>
    <p:sldId id="256" r:id="rId2"/>
    <p:sldId id="28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53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Ten Tips for Working with Power Query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80444"/>
            <a:ext cx="8915400" cy="433077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/>
              <a:t>Getting Quick Information from the Queries &amp; Connections Pane</a:t>
            </a:r>
          </a:p>
          <a:p>
            <a:pPr>
              <a:buFont typeface="+mj-lt"/>
              <a:buAutoNum type="arabicPeriod"/>
            </a:pPr>
            <a:r>
              <a:rPr lang="en-US" dirty="0"/>
              <a:t>Organizing Queries in Groups</a:t>
            </a:r>
          </a:p>
          <a:p>
            <a:pPr>
              <a:buFont typeface="+mj-lt"/>
              <a:buAutoNum type="arabicPeriod"/>
            </a:pPr>
            <a:r>
              <a:rPr lang="en-US" dirty="0"/>
              <a:t>Selecting Columns in Queries Faster</a:t>
            </a:r>
          </a:p>
          <a:p>
            <a:pPr>
              <a:buFont typeface="+mj-lt"/>
              <a:buAutoNum type="arabicPeriod"/>
            </a:pPr>
            <a:r>
              <a:rPr lang="en-US" dirty="0"/>
              <a:t>Renaming Query Steps</a:t>
            </a:r>
          </a:p>
          <a:p>
            <a:pPr>
              <a:buFont typeface="+mj-lt"/>
              <a:buAutoNum type="arabicPeriod"/>
            </a:pPr>
            <a:r>
              <a:rPr lang="en-US" dirty="0"/>
              <a:t>Quickly Creating Reference Tables</a:t>
            </a:r>
          </a:p>
          <a:p>
            <a:pPr>
              <a:buFont typeface="+mj-lt"/>
              <a:buAutoNum type="arabicPeriod"/>
            </a:pPr>
            <a:r>
              <a:rPr lang="en-US" dirty="0"/>
              <a:t>Viewing Query Dependencies</a:t>
            </a:r>
          </a:p>
          <a:p>
            <a:pPr>
              <a:buFont typeface="+mj-lt"/>
              <a:buAutoNum type="arabicPeriod"/>
            </a:pPr>
            <a:r>
              <a:rPr lang="en-US" dirty="0"/>
              <a:t>Setting a Default Load Behavior</a:t>
            </a:r>
          </a:p>
          <a:p>
            <a:pPr>
              <a:buFont typeface="+mj-lt"/>
              <a:buAutoNum type="arabicPeriod"/>
            </a:pPr>
            <a:r>
              <a:rPr lang="en-US" dirty="0"/>
              <a:t>Preventing Automatic Data Type Changes</a:t>
            </a:r>
          </a:p>
          <a:p>
            <a:pPr>
              <a:buFont typeface="+mj-lt"/>
              <a:buAutoNum type="arabicPeriod"/>
            </a:pPr>
            <a:r>
              <a:rPr lang="en-US" dirty="0"/>
              <a:t>Disabling Privacy Settings to Improve Performance</a:t>
            </a:r>
          </a:p>
          <a:p>
            <a:pPr>
              <a:buFont typeface="+mj-lt"/>
              <a:buAutoNum type="arabicPeriod"/>
            </a:pPr>
            <a:r>
              <a:rPr lang="en-US" dirty="0"/>
              <a:t>Disabling Relationship Detection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7981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583</TotalTime>
  <Words>60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Wisp</vt:lpstr>
      <vt:lpstr>Ten Tips for Working with Power Query</vt:lpstr>
      <vt:lpstr>Tips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4</cp:lastModifiedBy>
  <cp:revision>75</cp:revision>
  <dcterms:created xsi:type="dcterms:W3CDTF">2016-07-25T18:28:04Z</dcterms:created>
  <dcterms:modified xsi:type="dcterms:W3CDTF">2023-02-23T08:13:32Z</dcterms:modified>
</cp:coreProperties>
</file>